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4"/>
  </p:normalViewPr>
  <p:slideViewPr>
    <p:cSldViewPr snapToGrid="0" snapToObjects="1">
      <p:cViewPr>
        <p:scale>
          <a:sx n="161" d="100"/>
          <a:sy n="161" d="100"/>
        </p:scale>
        <p:origin x="-2784" y="-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DFD71-9EFC-EC43-9EA9-0CEFB3489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E706EE-4661-7B4F-A039-5AD4F965E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EDEB8-ABAF-0841-95D2-104CEFB5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5ED19-C0B8-0C4C-BE9A-2D105D5A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28E38F-FBC7-474C-A22C-211FB4D2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5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0FB82-79D7-8343-8EF8-D2F0AA1C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70E019E-C35C-3946-A339-C353C657D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D6C574-7504-D741-94B0-ABE9503F0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2A2E95-A8CB-0B4E-94D9-C91C5A7F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DE1D9-940A-8444-B6D3-C1509408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96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393FA12-D3C8-F646-94C5-63513C4BC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B7C77C-E5BC-CC4A-AA7C-C0A753101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E8A7AD-BA15-C748-85D7-164084474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79192B-D748-BF47-9715-44432A2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CA2A70-A291-7E40-A668-271FFAB2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1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A30F2-7BE3-B548-8F8C-C5A241815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8DEB5A-5B11-3944-9A85-896B23AAD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007D6D-B215-B34A-BFA7-B2C563D0F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E6507A-9D8A-E64A-BE6A-2475EBF8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5FF2D-1B9D-AE4D-8FC5-02867AFFF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7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0D772-2CB2-274A-84FE-71453438C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510114-60C8-3D40-8723-DFC6A7EEE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B9711A-80D6-5642-BB62-663C78A3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A36AE4-ABF3-0242-AC9F-99CC91EF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5BFCB5-F92F-9445-BEE7-43A84F0C0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3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864B7-7D91-1948-888D-73559C07E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3FBFB9-51F3-3A4B-81BA-FE16154FB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EEA205-AAE7-4B4B-ABEE-B0002C86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28117C-F34F-3846-939C-47915B53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83BA48-0E84-EC4D-B05A-F7B0FA07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0792BB-141C-4A43-89C5-F911FF73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91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066800-07E7-D64C-A3BA-851728948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22CCC0-A42E-0D45-A334-AC86449EC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AA36C4-5F14-E24E-8F82-6DC9BC621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4410F7-7445-0D4B-A755-A6CB51193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89A937-039D-4641-8315-D8572B343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3A2EC3-1D6A-2B43-8C6F-BB4483AA9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2B26E1-0F66-F243-ACF2-E76F0508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ACE4C41-4343-E04B-A24D-87CC081E5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2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EB76B9-1CE3-EA41-8DFA-B78BC55F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A49608-0117-8744-B171-29F953A0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C1F2CB5-9EBF-E14D-ACB5-8572C0E54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F87769-EAB8-DD4A-AC7D-F65FBDBCB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38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DC0B3C3-98B1-B24C-9A00-EFE6662AC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D72DC7-E1D4-1140-BB1C-F11552F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8F23C2-B2C6-4244-8CDD-9708A3C1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31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22179-56D5-D141-B676-2B004DCCF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7E907F-C28E-5342-BDA4-AD809547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4547E43-82EF-804D-8A5E-C58E33F28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3344A7-D19B-8B47-A7CC-4CF1ED7A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B6ECE7-CD19-1046-97A3-3CB2C116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DD6A2B-2D1B-724B-ACB8-0A81A738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32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95B70-F3E5-B84E-816E-DE85C5B8D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810320B-E619-1E4C-A7E3-5E2E2FD2B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8EB5A-464F-1A4E-8AAB-681B29912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98C77-D76B-EB40-8225-6E63FBF7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8FE569-0937-1749-96B1-B088BF9BA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1E7BEA-9B49-B74E-98E7-6C5A9431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8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9B91C-53A9-0247-B31E-C12DF875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C7EB7F-A1A8-4948-B350-E8B22174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8C4884-E241-334D-A8FE-5BCCC342A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8428C-002C-5143-94B2-11CF6E89D14B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016D9-1ABA-264A-BCDF-47BA39AF8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93B980-8B74-6F45-80E2-D3B7EFA65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9F507-EC2D-6A44-B8FB-F759C7756E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40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DE6F13-DB34-0C42-B645-FD02B8F0F9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64" t="14313" r="33115" b="8863"/>
          <a:stretch/>
        </p:blipFill>
        <p:spPr>
          <a:xfrm>
            <a:off x="4467224" y="682944"/>
            <a:ext cx="2547939" cy="54921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C3A381-8594-C04E-9261-9F04172CCD86}"/>
              </a:ext>
            </a:extLst>
          </p:cNvPr>
          <p:cNvSpPr txBox="1"/>
          <p:nvPr/>
        </p:nvSpPr>
        <p:spPr>
          <a:xfrm>
            <a:off x="7204481" y="2600326"/>
            <a:ext cx="5043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Слишком  низко для мостовидного остеосинтеза.</a:t>
            </a:r>
          </a:p>
          <a:p>
            <a:r>
              <a:rPr lang="ru-RU" dirty="0"/>
              <a:t>И пластинку бы подлиннее.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D82ADF79-221C-034C-89CB-991802D74675}"/>
              </a:ext>
            </a:extLst>
          </p:cNvPr>
          <p:cNvCxnSpPr>
            <a:cxnSpLocks/>
          </p:cNvCxnSpPr>
          <p:nvPr/>
        </p:nvCxnSpPr>
        <p:spPr>
          <a:xfrm flipH="1">
            <a:off x="6096001" y="2784992"/>
            <a:ext cx="1108480" cy="431100"/>
          </a:xfrm>
          <a:prstGeom prst="straightConnector1">
            <a:avLst/>
          </a:prstGeom>
          <a:ln w="34925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3554CD-78C9-DF46-8BD2-87823382CEFB}"/>
              </a:ext>
            </a:extLst>
          </p:cNvPr>
          <p:cNvSpPr txBox="1"/>
          <p:nvPr/>
        </p:nvSpPr>
        <p:spPr>
          <a:xfrm>
            <a:off x="7672388" y="4514850"/>
            <a:ext cx="3193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Распорка, не дающая срастись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6B4DB684-1E12-C74F-A013-6A7CA2A97B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6096002" y="4664690"/>
            <a:ext cx="1576386" cy="34826"/>
          </a:xfrm>
          <a:prstGeom prst="straightConnector1">
            <a:avLst/>
          </a:prstGeom>
          <a:ln w="34925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8D040DA-069D-054B-8181-32E45B5FDF85}"/>
              </a:ext>
            </a:extLst>
          </p:cNvPr>
          <p:cNvSpPr txBox="1"/>
          <p:nvPr/>
        </p:nvSpPr>
        <p:spPr>
          <a:xfrm>
            <a:off x="2902691" y="1852654"/>
            <a:ext cx="137521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Длина и ось малоберцовой</a:t>
            </a:r>
          </a:p>
          <a:p>
            <a:r>
              <a:rPr lang="ru-RU" sz="1400" dirty="0"/>
              <a:t>Не восстановлена</a:t>
            </a:r>
          </a:p>
          <a:p>
            <a:r>
              <a:rPr lang="ru-RU" sz="1400" dirty="0"/>
              <a:t>Поэтому ее остеосинтез не помог удержать от </a:t>
            </a:r>
            <a:r>
              <a:rPr lang="ru-RU" sz="1400" dirty="0" err="1"/>
              <a:t>вальгизации</a:t>
            </a:r>
            <a:r>
              <a:rPr lang="ru-RU" sz="1400" dirty="0"/>
              <a:t>. </a:t>
            </a:r>
            <a:r>
              <a:rPr lang="ru-RU" sz="1400"/>
              <a:t>Попытка </a:t>
            </a:r>
            <a:r>
              <a:rPr lang="ru-RU" sz="1400" dirty="0"/>
              <a:t>сочетание двух разных принципов стабильности. Как итог ….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46DA14-3985-FD48-A028-4D60C580A7B8}"/>
              </a:ext>
            </a:extLst>
          </p:cNvPr>
          <p:cNvSpPr txBox="1"/>
          <p:nvPr/>
        </p:nvSpPr>
        <p:spPr>
          <a:xfrm>
            <a:off x="7363507" y="1124787"/>
            <a:ext cx="4348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Допустимый </a:t>
            </a:r>
            <a:r>
              <a:rPr lang="ru-RU" dirty="0" err="1"/>
              <a:t>вальгус</a:t>
            </a:r>
            <a:r>
              <a:rPr lang="ru-RU" dirty="0"/>
              <a:t>- </a:t>
            </a:r>
            <a:r>
              <a:rPr lang="ru-RU" dirty="0" err="1"/>
              <a:t>варус</a:t>
            </a:r>
            <a:r>
              <a:rPr lang="ru-RU" dirty="0"/>
              <a:t>, не более 5 градусов</a:t>
            </a:r>
          </a:p>
          <a:p>
            <a:r>
              <a:rPr lang="ru-RU" dirty="0"/>
              <a:t>На исходных пост опер. снимках было лучше. Стал больше</a:t>
            </a:r>
          </a:p>
        </p:txBody>
      </p:sp>
    </p:spTree>
    <p:extLst>
      <p:ext uri="{BB962C8B-B14F-4D97-AF65-F5344CB8AC3E}">
        <p14:creationId xmlns:p14="http://schemas.microsoft.com/office/powerpoint/2010/main" val="35621080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60</Words>
  <Application>Microsoft Macintosh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Дедок</dc:creator>
  <cp:lastModifiedBy>Михаил Дедок</cp:lastModifiedBy>
  <cp:revision>2</cp:revision>
  <dcterms:created xsi:type="dcterms:W3CDTF">2022-04-18T21:24:07Z</dcterms:created>
  <dcterms:modified xsi:type="dcterms:W3CDTF">2022-04-18T21:43:41Z</dcterms:modified>
</cp:coreProperties>
</file>